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438" r:id="rId3"/>
    <p:sldId id="439" r:id="rId4"/>
    <p:sldId id="440" r:id="rId5"/>
    <p:sldId id="441" r:id="rId6"/>
    <p:sldId id="442" r:id="rId7"/>
    <p:sldId id="443" r:id="rId8"/>
    <p:sldId id="444" r:id="rId9"/>
    <p:sldId id="471" r:id="rId10"/>
    <p:sldId id="468" r:id="rId11"/>
    <p:sldId id="445" r:id="rId12"/>
    <p:sldId id="446" r:id="rId13"/>
    <p:sldId id="447" r:id="rId14"/>
    <p:sldId id="469" r:id="rId15"/>
    <p:sldId id="470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34757F-489D-448C-82C7-B54D312B1BC2}" v="3" dt="2025-12-09T11:36:26.5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43176" y="4837895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400925" y="3700120"/>
            <a:ext cx="2038350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751854" y="421260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23993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752725" y="3700120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465721" y="3859613"/>
            <a:ext cx="18738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714625" y="3822949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908377" y="500427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722563" y="43882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538925" y="436709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152660" y="505118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353300" y="3851578"/>
            <a:ext cx="1952625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743200" y="382294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068486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766293" y="4369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99034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286000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634846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907085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22836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50060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wears different costumes.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902899" y="267265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94196AC6-22B9-4A30-EF99-9FC6986FBF04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traps the brave dog.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A6C67-5F1D-A0F1-8053-997E1BB60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3E16DA-1BB4-F8B3-60C7-D75197F61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990888-252A-E33E-EB03-21678769B96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60515E-7EDA-2884-D0BD-D6E90452F53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CF45C9-6C32-00F3-A52E-B665CB6A793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D4B353-0221-00FB-2F6B-BA3BE78771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071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9AC78-BADA-4771-2F01-7D7881487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1355FFB-6143-00FA-367D-5B5F0486C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B0FE82-D2C5-30C6-213E-A4D594D8FCC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4EF1C-69BA-E546-DAC9-ADB50703B4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90D0BBE-7A6F-E3BA-B880-226EB6A9F9B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F57C3C-11C2-793A-0222-3F05B8F563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470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13475-238F-2A6C-2FD7-292D6062F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BACB9C-673E-4DDA-89C1-D9A027893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79496F-7550-AD12-2B9A-B84837C9EE6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7D05D1-FC4C-56A9-17BA-B276E636FB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4CC6BB-2619-29A1-34A9-C99DF9A18D3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6731DB-9586-2058-C9E1-1F97D782C7E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071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0ED13-9213-F10E-FCE7-E784D22E4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027AF9-C2A0-9C8D-A5E3-7AC9932C5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691145-7B4B-790A-4FD3-7BC9F4E9ACA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EEC8BB-D9DB-B985-9C0C-A5B2167DD68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7192D2-BDBA-B149-935B-94F9E773A05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3123AA-9A4D-59AA-8F79-B02146791D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480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EF9C2-6573-9945-F465-D19A1EA86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3C533A-4DD2-8DA5-A241-6C0E85D94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0A58C6-3864-275A-1791-246DEAFBFDF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95DA06-E380-94BC-124C-74DEBBE345D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F2DA15-C97D-3CBF-9214-0CB9A36CAFF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688715-F419-5BC9-5FBC-57EE5F07A9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075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E52A9-CDC1-B9B2-9B8D-267B4F2FA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66605D-E203-2FA4-2044-F1336BE73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669005-892C-4E5D-28B6-625DA919EE6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096B6C-3AB8-23AD-82B1-AFAFF878860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traps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5F7BDF-E1A1-1C29-FBB8-5131C463B02E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brave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CA24EE9-F4DD-2CDE-4F27-E91A15BC976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679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8CA89-D803-7BA6-003F-62341B1CD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6633054-F74E-D3BE-3736-A73F81259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D41561-6143-5DE6-3D0A-0CFC47B3001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4E9768-99D4-B865-547A-0176F9E1403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traps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brave dog.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8F76AD-A4B1-3143-66EE-4DFD71A58F4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traps the 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brave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dog.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99B38F-D8F9-385D-338C-DBB450EAFE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traps the brave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1026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Microsoft Office PowerPoint</Application>
  <PresentationFormat>Widescreen</PresentationFormat>
  <Paragraphs>169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2025-12-22T09:38:33Z</dcterms:modified>
</cp:coreProperties>
</file>